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94678"/>
  </p:normalViewPr>
  <p:slideViewPr>
    <p:cSldViewPr snapToGrid="0">
      <p:cViewPr varScale="1">
        <p:scale>
          <a:sx n="96" d="100"/>
          <a:sy n="96" d="100"/>
        </p:scale>
        <p:origin x="2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517A7-7C34-18FD-E5BD-DB052AEBC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532AB-A302-9F54-B747-B6EBAB209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49D20-F16A-E404-C04D-D5339F7D1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36306-CAEF-A54B-B327-A436300E39B9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55CF9-0D8E-DEF7-8BA4-99D7436B4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40ACD-0870-F1AF-CF3F-3B560207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F15-3999-C44F-908B-E2C5D53AD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8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636A2-572B-EA0D-4730-0E2D99B4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20A666-6223-79F6-A6A7-D21FF0D4B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98619-9A00-1E1A-0789-F48482719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36306-CAEF-A54B-B327-A436300E39B9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8411C-A6CB-12D6-A550-FABCB250D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43299-9F77-072F-5F4E-54C6AA3B1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F15-3999-C44F-908B-E2C5D53AD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6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1716CB-921A-79F6-A1DC-71EE5925AC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E70618-F81F-A24C-E95B-2F1662B57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2825D-93F9-081F-704E-9A5F27D07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36306-CAEF-A54B-B327-A436300E39B9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77015-B362-E50C-604A-34AA976F6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F10AB-71B5-CE8D-116B-44565C78E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F15-3999-C44F-908B-E2C5D53AD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70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F11C8-1DF2-936B-0DEE-DFAE7C5A7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79634-3D75-FE9E-C633-3A326E65B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D59B1-01E5-3D32-B379-B3358F2FE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36306-CAEF-A54B-B327-A436300E39B9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C6E82-E4EC-BA01-568E-9C6214410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A814A-E194-7766-D2F5-5378FE4E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F15-3999-C44F-908B-E2C5D53AD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35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6B49A-8A71-F4F4-E35C-DCBD11C9A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AF7CA-72CF-A725-CCE4-C4FC885C9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C79A2-2EA1-3E53-DA30-46A7C5E8C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36306-CAEF-A54B-B327-A436300E39B9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7BD72-F9F1-6492-C644-B59553B0E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65734-140D-7AF7-C19F-11C27390C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F15-3999-C44F-908B-E2C5D53AD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4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78C2-21BE-4B2E-9042-89172EB0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2C264-2C42-0E9C-996A-266E97C8B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195BA-F7A6-7329-5F32-3EFB0B25C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D4BFB-71D5-F351-3BA4-06098F3D4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36306-CAEF-A54B-B327-A436300E39B9}" type="datetimeFigureOut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7D5CB-3101-5CF6-7592-6F35F5A7A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02BAA-D704-7D12-999C-E84206748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F15-3999-C44F-908B-E2C5D53AD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48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F5162-4E15-E100-AF99-5143D9BBF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C8BBB-D593-7F98-DF7F-C3BEF6DAA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C2F0D-784B-2ECA-DA03-CF9087B01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EE9B8-A09B-8F86-4BD7-910C31F5E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2BD708-DC67-92D3-EF1B-09D2EC3ED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1F8DFF-C08D-B2CF-6398-5A3C7E844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36306-CAEF-A54B-B327-A436300E39B9}" type="datetimeFigureOut">
              <a:rPr lang="en-US" smtClean="0"/>
              <a:t>4/25/25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D48EAF-386E-68C6-30F2-44C2E0E4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4E5C06-0898-2458-BA9F-E0266C60B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F15-3999-C44F-908B-E2C5D53AD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9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F593-FA12-4F9B-C84B-378F8D03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F6F94-B043-9F2B-AF9A-21CA46318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36306-CAEF-A54B-B327-A436300E39B9}" type="datetimeFigureOut">
              <a:rPr lang="en-US" smtClean="0"/>
              <a:t>4/25/25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3FCD6F-9E27-2E1F-C829-1D6BF8E24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A83D27-2325-6EE4-483E-23C9A6E8D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F15-3999-C44F-908B-E2C5D53AD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65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7FEDEB-ECBB-59EF-449C-E23B45190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36306-CAEF-A54B-B327-A436300E39B9}" type="datetimeFigureOut">
              <a:rPr lang="en-US" smtClean="0"/>
              <a:t>4/25/25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67796-3942-40A7-8271-CF5F0B9C7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AD8A3-E3A1-92E1-1752-C84435E3D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F15-3999-C44F-908B-E2C5D53AD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22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40D4-AA50-EFE4-7EF0-76105E06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65B31-84DE-E9F2-0B0B-30BB5A883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ECDF1-ED37-B47C-D9B2-C4A6F7852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2ED93-D4D3-AADA-CD79-CC1545D1E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36306-CAEF-A54B-B327-A436300E39B9}" type="datetimeFigureOut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9DC1C-464F-FB42-C5F0-C8610A501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E6DE5-5741-A324-8EFA-D5D1D89F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F15-3999-C44F-908B-E2C5D53AD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71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C748-0261-E50A-B82B-A66B92B56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BCAF4B-D9B4-0B98-889C-5B686E0394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56E41-05BB-EDB7-349E-B80A4E8B6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92E0F-3DEF-6E58-4009-211E0D19C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36306-CAEF-A54B-B327-A436300E39B9}" type="datetimeFigureOut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89C36-6597-C3A4-98FB-9BDAD3B9E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6CE73-509D-D621-CF70-8F0707BA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F15-3999-C44F-908B-E2C5D53AD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03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928887-6BF5-1FE4-14CF-225AA637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612DD-1EF0-38F1-C530-AB3A8202D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FE9FC-4E43-E773-7793-81DD39E71A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E36306-CAEF-A54B-B327-A436300E39B9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D9C3C-9BF5-BE89-AD42-ECBA048EB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C3BD0-F134-9640-4608-65D38AF1A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03FF15-3999-C44F-908B-E2C5D53AD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1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su-is/spelling-bee-buddy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ideo 7" title="Flying Bee">
            <a:hlinkClick r:id="" action="ppaction://media"/>
            <a:extLst>
              <a:ext uri="{FF2B5EF4-FFF2-40B4-BE49-F238E27FC236}">
                <a16:creationId xmlns:a16="http://schemas.microsoft.com/office/drawing/2014/main" id="{93914618-850B-5C0E-4FC9-D9E61002D1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D4B341-AC06-73B3-757E-FF7D5A922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1965" y="168206"/>
            <a:ext cx="3260035" cy="2387600"/>
          </a:xfrm>
        </p:spPr>
        <p:txBody>
          <a:bodyPr/>
          <a:lstStyle/>
          <a:p>
            <a:r>
              <a:rPr lang="en-US" b="1" dirty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asassy Caps" panose="020F0502020204030204" pitchFamily="34" charset="0"/>
                <a:cs typeface="Alasassy Caps" panose="020F0502020204030204" pitchFamily="34" charset="0"/>
              </a:rPr>
              <a:t>Spelling </a:t>
            </a:r>
            <a:br>
              <a:rPr lang="en-US" b="1" dirty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asassy Caps" panose="020F0502020204030204" pitchFamily="34" charset="0"/>
                <a:cs typeface="Alasassy Caps" panose="020F0502020204030204" pitchFamily="34" charset="0"/>
              </a:rPr>
            </a:br>
            <a:r>
              <a:rPr lang="en-US" b="1" dirty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asassy Caps" panose="020F0502020204030204" pitchFamily="34" charset="0"/>
                <a:cs typeface="Alasassy Caps" panose="020F0502020204030204" pitchFamily="34" charset="0"/>
              </a:rPr>
              <a:t>Bee Buddy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50EF0-D40F-62B9-39A1-34E8FD7ED6AA}"/>
              </a:ext>
            </a:extLst>
          </p:cNvPr>
          <p:cNvSpPr txBox="1"/>
          <p:nvPr/>
        </p:nvSpPr>
        <p:spPr>
          <a:xfrm>
            <a:off x="10137913" y="2555806"/>
            <a:ext cx="180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By: Moko Djane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74CF99-852B-1709-F084-1F8F4755149A}"/>
              </a:ext>
            </a:extLst>
          </p:cNvPr>
          <p:cNvSpPr txBox="1"/>
          <p:nvPr/>
        </p:nvSpPr>
        <p:spPr>
          <a:xfrm>
            <a:off x="7547113" y="4574074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"Helping kids spell better with voice and play."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BA221D-C8F9-5839-F282-9A1DC6B83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27" y="809211"/>
            <a:ext cx="1924718" cy="14834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8C1A66-04A9-9105-2DD8-AB4ADB81A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27" y="2555806"/>
            <a:ext cx="1924719" cy="1483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E527C2-CF95-7A43-7D27-CD2688C4F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726" y="4302401"/>
            <a:ext cx="1924719" cy="15138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2A1821-571C-0706-9F24-2C731AEBDA09}"/>
              </a:ext>
            </a:extLst>
          </p:cNvPr>
          <p:cNvSpPr txBox="1"/>
          <p:nvPr/>
        </p:nvSpPr>
        <p:spPr>
          <a:xfrm>
            <a:off x="5711687" y="5631559"/>
            <a:ext cx="730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GitHub Repo URL: </a:t>
            </a:r>
            <a:r>
              <a:rPr lang="en-US" dirty="0">
                <a:solidFill>
                  <a:schemeClr val="bg1"/>
                </a:solidFill>
                <a:hlinkClick r:id="rId8"/>
              </a:rPr>
              <a:t>https://</a:t>
            </a:r>
            <a:r>
              <a:rPr lang="en-US" dirty="0" err="1">
                <a:solidFill>
                  <a:schemeClr val="bg1"/>
                </a:solidFill>
                <a:hlinkClick r:id="rId8"/>
              </a:rPr>
              <a:t>github.com</a:t>
            </a:r>
            <a:r>
              <a:rPr lang="en-US" dirty="0">
                <a:solidFill>
                  <a:schemeClr val="bg1"/>
                </a:solidFill>
                <a:hlinkClick r:id="rId8"/>
              </a:rPr>
              <a:t>/</a:t>
            </a:r>
            <a:r>
              <a:rPr lang="en-US" dirty="0" err="1">
                <a:solidFill>
                  <a:schemeClr val="bg1"/>
                </a:solidFill>
                <a:hlinkClick r:id="rId8"/>
              </a:rPr>
              <a:t>ksu</a:t>
            </a:r>
            <a:r>
              <a:rPr lang="en-US" dirty="0">
                <a:solidFill>
                  <a:schemeClr val="bg1"/>
                </a:solidFill>
                <a:hlinkClick r:id="rId8"/>
              </a:rPr>
              <a:t>-is/spelling-bee-buddy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94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31</Words>
  <Application>Microsoft Macintosh PowerPoint</Application>
  <PresentationFormat>Widescreen</PresentationFormat>
  <Paragraphs>4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Alasassy Caps</vt:lpstr>
      <vt:lpstr>Aptos</vt:lpstr>
      <vt:lpstr>Aptos Display</vt:lpstr>
      <vt:lpstr>Arial</vt:lpstr>
      <vt:lpstr>Office Theme</vt:lpstr>
      <vt:lpstr>Spelling  Bee Buddy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Moko Djane</dc:creator>
  <cp:lastModifiedBy>Moko Djane</cp:lastModifiedBy>
  <cp:revision>2</cp:revision>
  <dcterms:created xsi:type="dcterms:W3CDTF">2025-04-26T03:10:03Z</dcterms:created>
  <dcterms:modified xsi:type="dcterms:W3CDTF">2025-04-26T03:52:10Z</dcterms:modified>
</cp:coreProperties>
</file>